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8" r:id="rId2"/>
    <p:sldId id="259" r:id="rId3"/>
    <p:sldId id="260" r:id="rId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LMU CompatilFact" panose="02000500060000020003" pitchFamily="2" charset="0"/>
      <p:regular r:id="rId10"/>
      <p:bold r:id="rId11"/>
      <p:italic r:id="rId12"/>
      <p:boldItalic r:id="rId13"/>
    </p:embeddedFont>
    <p:embeddedFont>
      <p:font typeface="LMU SabonNext Demi" panose="02020400000000000000" pitchFamily="18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1C1"/>
    <a:srgbClr val="FAFAFA"/>
    <a:srgbClr val="F7F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>
      <p:cViewPr varScale="1">
        <p:scale>
          <a:sx n="117" d="100"/>
          <a:sy n="117" d="100"/>
        </p:scale>
        <p:origin x="148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1441F-F30F-4649-A32B-0EF4F2FA26B8}" type="datetimeFigureOut">
              <a:rPr lang="en-US" smtClean="0"/>
              <a:t>9/4/19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6E8F2-93EB-4C85-ABA8-D00AB60929F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35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max\Desktop\slidetemplate\siegel_12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400" y="2754000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7863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6" y="6021288"/>
            <a:ext cx="744267" cy="80703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867544" y="6194131"/>
            <a:ext cx="1008112" cy="5040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DBS</a:t>
            </a:r>
          </a:p>
        </p:txBody>
      </p:sp>
    </p:spTree>
    <p:extLst>
      <p:ext uri="{BB962C8B-B14F-4D97-AF65-F5344CB8AC3E}">
        <p14:creationId xmlns:p14="http://schemas.microsoft.com/office/powerpoint/2010/main" val="268243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3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8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max\Desktop\slidetemplate\siegel_12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400" y="2754000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7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8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28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44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11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87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max\Desktop\slidetemplate\siegel_6percent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20" y="2753888"/>
            <a:ext cx="44450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AFAFA"/>
            </a:gs>
            <a:gs pos="66000">
              <a:srgbClr val="F7F6F4"/>
            </a:gs>
            <a:gs pos="100000">
              <a:srgbClr val="C1C1C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78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6753"/>
            <a:ext cx="8229600" cy="4929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7544" y="6356351"/>
            <a:ext cx="6624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Insert the Title of the Talk here using the Footer Option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36296" y="6356351"/>
            <a:ext cx="1450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CD5F5-F489-4697-8849-AC1E2110C5BD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6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Sonic the Hedgehog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415008"/>
          </a:xfrm>
        </p:spPr>
        <p:txBody>
          <a:bodyPr>
            <a:normAutofit fontScale="85000" lnSpcReduction="10000"/>
          </a:bodyPr>
          <a:lstStyle/>
          <a:p>
            <a:r>
              <a:rPr lang="en-US" sz="2600" dirty="0" err="1"/>
              <a:t>Praktikum</a:t>
            </a:r>
            <a:r>
              <a:rPr lang="en-US" sz="2600" dirty="0"/>
              <a:t> Reinforcement Learning</a:t>
            </a:r>
          </a:p>
          <a:p>
            <a:r>
              <a:rPr lang="en-US" sz="2600" dirty="0"/>
              <a:t>Gruppe 1: Mauritius Klein, </a:t>
            </a:r>
            <a:r>
              <a:rPr lang="en-US" sz="2600" dirty="0" err="1"/>
              <a:t>Ofek</a:t>
            </a:r>
            <a:r>
              <a:rPr lang="en-US" sz="2600" dirty="0"/>
              <a:t> </a:t>
            </a:r>
            <a:r>
              <a:rPr lang="en-US" sz="2600" dirty="0" err="1"/>
              <a:t>Lewinsohn</a:t>
            </a:r>
            <a:r>
              <a:rPr lang="en-US" sz="2600" dirty="0"/>
              <a:t>, Julian </a:t>
            </a:r>
            <a:r>
              <a:rPr lang="en-US" sz="2600" dirty="0" err="1"/>
              <a:t>Titze</a:t>
            </a:r>
            <a:endParaRPr lang="en-US" sz="2600" dirty="0"/>
          </a:p>
          <a:p>
            <a:r>
              <a:rPr lang="en-US" sz="2600" dirty="0"/>
              <a:t>25.09.2019</a:t>
            </a:r>
          </a:p>
        </p:txBody>
      </p:sp>
      <p:sp>
        <p:nvSpPr>
          <p:cNvPr id="4" name="Rectangle 3"/>
          <p:cNvSpPr/>
          <p:nvPr/>
        </p:nvSpPr>
        <p:spPr>
          <a:xfrm>
            <a:off x="1979712" y="6093296"/>
            <a:ext cx="51845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Betreuer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: 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Dr. Michel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Tokic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88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Einführung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Sonic the Hedgehog, Gruppe 1: Mauritius Klein, </a:t>
            </a:r>
            <a:r>
              <a:rPr lang="en-US" dirty="0" err="1"/>
              <a:t>Ofek</a:t>
            </a:r>
            <a:r>
              <a:rPr lang="en-US" dirty="0"/>
              <a:t> </a:t>
            </a:r>
            <a:r>
              <a:rPr lang="en-US" dirty="0" err="1"/>
              <a:t>Lewinsohn</a:t>
            </a:r>
            <a:r>
              <a:rPr lang="en-US" dirty="0"/>
              <a:t>, Julian </a:t>
            </a:r>
            <a:r>
              <a:rPr lang="en-US" dirty="0" err="1"/>
              <a:t>Titze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9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39D8B3-2977-B24B-A183-E10D1992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3695D0-7DEA-6243-8C75-6061D4C4E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22682A-EBCE-D243-B4B5-C21DF40B3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the Title of the Talk here using the Footer Option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3936C8-952D-2C4F-8666-7146FED7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CD5F5-F489-4697-8849-AC1E2110C5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1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LMU SabonNext Demi"/>
        <a:ea typeface=""/>
        <a:cs typeface=""/>
      </a:majorFont>
      <a:minorFont>
        <a:latin typeface="LMU CompatilFac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</Words>
  <Application>Microsoft Macintosh PowerPoint</Application>
  <PresentationFormat>Bildschirmpräsentation (4:3)</PresentationFormat>
  <Paragraphs>11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8" baseType="lpstr">
      <vt:lpstr>Calibri</vt:lpstr>
      <vt:lpstr>Arial</vt:lpstr>
      <vt:lpstr>LMU CompatilFact</vt:lpstr>
      <vt:lpstr>LMU SabonNext Demi</vt:lpstr>
      <vt:lpstr>Office Theme</vt:lpstr>
      <vt:lpstr>Sonic the Hedgehog</vt:lpstr>
      <vt:lpstr>Einführung</vt:lpstr>
      <vt:lpstr>PowerPoint-Präsentation</vt:lpstr>
    </vt:vector>
  </TitlesOfParts>
  <Company>LMU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Max-Emanuel Maurer</dc:creator>
  <cp:lastModifiedBy>Mauritius Klein</cp:lastModifiedBy>
  <cp:revision>16</cp:revision>
  <dcterms:created xsi:type="dcterms:W3CDTF">2013-06-17T12:09:36Z</dcterms:created>
  <dcterms:modified xsi:type="dcterms:W3CDTF">2019-09-04T11:37:14Z</dcterms:modified>
</cp:coreProperties>
</file>